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79" r:id="rId2"/>
    <p:sldId id="273" r:id="rId3"/>
    <p:sldId id="274" r:id="rId4"/>
    <p:sldId id="275" r:id="rId5"/>
    <p:sldId id="276" r:id="rId6"/>
    <p:sldId id="277" r:id="rId7"/>
    <p:sldId id="27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2" autoAdjust="0"/>
    <p:restoredTop sz="94660"/>
  </p:normalViewPr>
  <p:slideViewPr>
    <p:cSldViewPr snapToGrid="0">
      <p:cViewPr varScale="1">
        <p:scale>
          <a:sx n="44" d="100"/>
          <a:sy n="44" d="100"/>
        </p:scale>
        <p:origin x="3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1E6FF-2C2F-234C-42FE-FBAC4EC32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0E9F0FD-DBC0-EE5B-767D-D1996488AF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8DE8540-2C17-7F56-122C-75AAA6722D1B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59DB38F-4440-CC76-BDD4-576FBC69F255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F51CE82-63D3-C683-5543-DD5C87FFF812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compare des fractions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84DAA69-582E-0FFE-8424-C17B2E88E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2409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Compare avec le signe &lt; ou &gt;.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DE390DE-8326-1BF6-1A2B-52F014220C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62B7F8E-2C23-8CDC-CF01-F2D2136D9B17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62B7F8E-2C23-8CDC-CF01-F2D2136D9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B1587-1590-CC09-7901-3FC23B49E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2B33E4-C05F-9677-F3EE-89BEC68E5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831C283-6752-60E6-1394-9812A8D784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0C51EA0-E283-67DC-4736-EA4186FF6AC6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0C51EA0-E283-67DC-4736-EA4186FF6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5E018EEA-7743-0F5E-7148-3AD870A14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144" y="4133713"/>
            <a:ext cx="2781688" cy="108600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935E52B-1BD5-06C9-0BED-E72D0F6FB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4821584" y="4133713"/>
            <a:ext cx="2970293" cy="143525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07CAC68-7327-DD88-3606-0C49C15ECF7D}"/>
              </a:ext>
            </a:extLst>
          </p:cNvPr>
          <p:cNvSpPr txBox="1"/>
          <p:nvPr/>
        </p:nvSpPr>
        <p:spPr>
          <a:xfrm>
            <a:off x="4306388" y="2374948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&gt;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11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CA4CA-FA42-52E6-5436-E03541291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B4B64E-34B8-80E9-3551-8A0B8611B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Compare avec le signe &lt; ou &gt;.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69E2069-7219-BD18-FE89-196958B5DF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07AAA7E-0BEC-4840-228F-1FEC45EF2263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07AAA7E-0BEC-4840-228F-1FEC45EF2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4803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BE4660-F5A2-96A2-7502-620CCBB05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E4DE2-A0F5-9A00-3245-0B32B70E7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065BE87-97A8-E9C5-807D-52D1D0F57A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770215B-E80A-6371-5E36-A62A403ED28C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770215B-E80A-6371-5E36-A62A403ED2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95BC171A-E9AD-40A1-BEB3-2CDA552421A5}"/>
              </a:ext>
            </a:extLst>
          </p:cNvPr>
          <p:cNvSpPr txBox="1"/>
          <p:nvPr/>
        </p:nvSpPr>
        <p:spPr>
          <a:xfrm rot="10800000">
            <a:off x="4306388" y="2445643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&gt;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55BBA39-596A-2E98-3048-2E7D01295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1399" y="4249659"/>
            <a:ext cx="2701447" cy="124964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775A092-84BF-3C84-8159-1FB698B0B8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71154" y="4141489"/>
            <a:ext cx="3129228" cy="135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56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12BBC4-6329-9F03-C906-630794A59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B919E8-6C87-5ECB-8407-CE8CB0046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Compare avec le signe &lt; ou &gt;.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22A474A-C03D-0171-C721-B98EC5216F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133F2CD0-30E6-14AC-FD1D-141A5AD973FB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133F2CD0-30E6-14AC-FD1D-141A5AD973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2177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DE251-6EDA-0984-EB4C-28ED14C3B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41EB10-D027-CF7F-246F-84E45BCA5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D34042E-0C06-3616-A71E-C466AAB138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EF647A69-3ABF-DC57-35AA-C6EE6D8B2B07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EF647A69-3ABF-DC57-35AA-C6EE6D8B2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7FD4149C-6A23-6092-A4AC-3B0F5A0E5A4A}"/>
              </a:ext>
            </a:extLst>
          </p:cNvPr>
          <p:cNvSpPr txBox="1"/>
          <p:nvPr/>
        </p:nvSpPr>
        <p:spPr>
          <a:xfrm rot="206809">
            <a:off x="4306388" y="2445643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&gt;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BCF3D46-5989-2712-EF89-1138782ED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59" y="4438966"/>
            <a:ext cx="4372585" cy="132416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31C24FA-1B7A-1874-0AED-62497F1FF0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65" y="4346132"/>
            <a:ext cx="1546176" cy="150982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5079E61-F404-04CE-DC32-A833C2075D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792" y="4355017"/>
            <a:ext cx="1546176" cy="150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8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373</TotalTime>
  <Words>55</Words>
  <Application>Microsoft Office PowerPoint</Application>
  <PresentationFormat>Affichage à l'écran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Compare avec le signe &lt; ou &gt;.</vt:lpstr>
      <vt:lpstr>Correction</vt:lpstr>
      <vt:lpstr>Compare avec le signe &lt; ou &gt;.</vt:lpstr>
      <vt:lpstr>Correction</vt:lpstr>
      <vt:lpstr>Compare avec le signe &lt; ou &gt;.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39</cp:revision>
  <dcterms:created xsi:type="dcterms:W3CDTF">2023-02-07T14:55:57Z</dcterms:created>
  <dcterms:modified xsi:type="dcterms:W3CDTF">2025-09-13T08:45:07Z</dcterms:modified>
</cp:coreProperties>
</file>